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BM Plex Sans Medium" panose="020B0603050203000203" pitchFamily="34" charset="0"/>
      <p:regular r:id="rId15"/>
    </p:embeddedFont>
    <p:embeddedFont>
      <p:font typeface="Roboto" panose="02000000000000000000" pitchFamily="2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3" d="100"/>
          <a:sy n="83" d="100"/>
        </p:scale>
        <p:origin x="108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060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55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70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C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6341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Основные элементы интерфейса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Игровое поле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41090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Экран с клетками для </a:t>
            </a: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ввода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слова</a:t>
            </a:r>
            <a:r>
              <a:rPr lang="ru-RU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Клавиатура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41090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Экранная клавиатура, имитирующая физическую.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885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5153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Индикация ввода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005751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Подсветка ячеек и клавиш для индикации правильности ввода.</a:t>
            </a:r>
            <a:endParaRPr lang="en-US" sz="175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E871C4D-5A43-4138-BFC2-170511B95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1310" y="7704853"/>
            <a:ext cx="1889090" cy="52474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EDCB729-2567-46BC-A172-A8B2437B8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90419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6399" y="812125"/>
            <a:ext cx="7485698" cy="639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Логика игры: генерация слова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1012031" y="1758791"/>
            <a:ext cx="22860" cy="5658683"/>
          </a:xfrm>
          <a:prstGeom prst="roundRect">
            <a:avLst>
              <a:gd name="adj" fmla="val 134326"/>
            </a:avLst>
          </a:prstGeom>
          <a:solidFill>
            <a:srgbClr val="61646A"/>
          </a:solidFill>
          <a:ln/>
        </p:spPr>
      </p:sp>
      <p:sp>
        <p:nvSpPr>
          <p:cNvPr id="5" name="Shape 2"/>
          <p:cNvSpPr/>
          <p:nvPr/>
        </p:nvSpPr>
        <p:spPr>
          <a:xfrm>
            <a:off x="1230868" y="2207895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61646A"/>
          </a:solidFill>
          <a:ln/>
        </p:spPr>
      </p:sp>
      <p:sp>
        <p:nvSpPr>
          <p:cNvPr id="7" name="Text 4"/>
          <p:cNvSpPr/>
          <p:nvPr/>
        </p:nvSpPr>
        <p:spPr>
          <a:xfrm>
            <a:off x="931307" y="2065734"/>
            <a:ext cx="184190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149316" y="1963460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ru-RU" sz="2000" dirty="0">
                <a:solidFill>
                  <a:srgbClr val="D4D4D1"/>
                </a:solidFill>
                <a:latin typeface="IBM Plex Sans Medium" pitchFamily="34" charset="0"/>
              </a:rPr>
              <a:t>Проверка уровня</a:t>
            </a:r>
            <a:endParaRPr lang="en-US" sz="2000" dirty="0">
              <a:solidFill>
                <a:srgbClr val="D4D4D1"/>
              </a:solidFill>
              <a:latin typeface="IBM Plex Sans Medium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149316" y="2406015"/>
            <a:ext cx="6007061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Сравнение значения конфига и порогового значения сложности</a:t>
            </a:r>
            <a:endParaRPr lang="en-US" sz="1600" dirty="0">
              <a:solidFill>
                <a:srgbClr val="D4D4D1"/>
              </a:solidFill>
              <a:latin typeface="Roboto" pitchFamily="34" charset="0"/>
              <a:ea typeface="Roboto" pitchFamily="34" charset="-122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230868" y="3591878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61646A"/>
          </a:solidFill>
          <a:ln/>
        </p:spPr>
      </p:sp>
      <p:sp>
        <p:nvSpPr>
          <p:cNvPr id="13" name="Text 10"/>
          <p:cNvSpPr/>
          <p:nvPr/>
        </p:nvSpPr>
        <p:spPr>
          <a:xfrm>
            <a:off x="2149316" y="3347442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ru-RU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Генерация слова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2149316" y="3789998"/>
            <a:ext cx="627828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С помощью модуля </a:t>
            </a: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random </a:t>
            </a:r>
            <a:r>
              <a:rPr lang="ru-RU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выбирается слово из словаря</a:t>
            </a:r>
            <a:endParaRPr lang="en-US" sz="1600" dirty="0">
              <a:solidFill>
                <a:srgbClr val="D4D4D1"/>
              </a:solidFill>
              <a:latin typeface="Roboto" pitchFamily="34" charset="0"/>
              <a:ea typeface="Roboto" pitchFamily="34" charset="-122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1230868" y="4975860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61646A"/>
          </a:solidFill>
          <a:ln/>
        </p:spPr>
      </p:sp>
      <p:sp>
        <p:nvSpPr>
          <p:cNvPr id="18" name="Text 15"/>
          <p:cNvSpPr/>
          <p:nvPr/>
        </p:nvSpPr>
        <p:spPr>
          <a:xfrm>
            <a:off x="2149316" y="4731425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Очки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2149316" y="5173980"/>
            <a:ext cx="6278285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За правильно угаданное слово начисляются очки, которые можно потратить.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30868" y="6687264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61646A"/>
          </a:solidFill>
          <a:ln/>
        </p:spPr>
      </p:sp>
      <p:sp>
        <p:nvSpPr>
          <p:cNvPr id="23" name="Text 20"/>
          <p:cNvSpPr/>
          <p:nvPr/>
        </p:nvSpPr>
        <p:spPr>
          <a:xfrm>
            <a:off x="2149316" y="6442829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Ограничение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2149316" y="6885384"/>
            <a:ext cx="627828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качестве усложнения время ограничено.</a:t>
            </a:r>
            <a:endParaRPr lang="en-US" sz="1600" dirty="0"/>
          </a:p>
        </p:txBody>
      </p:sp>
      <p:sp>
        <p:nvSpPr>
          <p:cNvPr id="25" name="Shape 12">
            <a:extLst>
              <a:ext uri="{FF2B5EF4-FFF2-40B4-BE49-F238E27FC236}">
                <a16:creationId xmlns:a16="http://schemas.microsoft.com/office/drawing/2014/main" id="{F4244DEA-EB74-428C-BF36-AEC32CE88F2D}"/>
              </a:ext>
            </a:extLst>
          </p:cNvPr>
          <p:cNvSpPr/>
          <p:nvPr/>
        </p:nvSpPr>
        <p:spPr>
          <a:xfrm>
            <a:off x="1012031" y="4973955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61646A"/>
          </a:solidFill>
          <a:ln/>
        </p:spPr>
      </p:sp>
      <p:sp>
        <p:nvSpPr>
          <p:cNvPr id="27" name="Shape 12">
            <a:extLst>
              <a:ext uri="{FF2B5EF4-FFF2-40B4-BE49-F238E27FC236}">
                <a16:creationId xmlns:a16="http://schemas.microsoft.com/office/drawing/2014/main" id="{49B3F9A5-C923-4F5F-9FC6-29F2658B95DF}"/>
              </a:ext>
            </a:extLst>
          </p:cNvPr>
          <p:cNvSpPr/>
          <p:nvPr/>
        </p:nvSpPr>
        <p:spPr>
          <a:xfrm>
            <a:off x="1020008" y="3591878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61646A"/>
          </a:solidFill>
          <a:ln/>
        </p:spPr>
      </p:sp>
      <p:sp>
        <p:nvSpPr>
          <p:cNvPr id="29" name="Shape 12">
            <a:extLst>
              <a:ext uri="{FF2B5EF4-FFF2-40B4-BE49-F238E27FC236}">
                <a16:creationId xmlns:a16="http://schemas.microsoft.com/office/drawing/2014/main" id="{43335C55-DBA4-4072-9D75-E9FBE59F734E}"/>
              </a:ext>
            </a:extLst>
          </p:cNvPr>
          <p:cNvSpPr/>
          <p:nvPr/>
        </p:nvSpPr>
        <p:spPr>
          <a:xfrm>
            <a:off x="1019769" y="2207062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61646A"/>
          </a:solidFill>
          <a:ln/>
        </p:spPr>
      </p:sp>
      <p:sp>
        <p:nvSpPr>
          <p:cNvPr id="30" name="Shape 12">
            <a:extLst>
              <a:ext uri="{FF2B5EF4-FFF2-40B4-BE49-F238E27FC236}">
                <a16:creationId xmlns:a16="http://schemas.microsoft.com/office/drawing/2014/main" id="{31F9EE3C-0EB8-44C5-ABF9-EE6D1C860C37}"/>
              </a:ext>
            </a:extLst>
          </p:cNvPr>
          <p:cNvSpPr/>
          <p:nvPr/>
        </p:nvSpPr>
        <p:spPr>
          <a:xfrm>
            <a:off x="1243905" y="6687264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61646A"/>
          </a:solidFill>
          <a:ln/>
        </p:spPr>
      </p:sp>
      <p:sp>
        <p:nvSpPr>
          <p:cNvPr id="31" name="Shape 12">
            <a:extLst>
              <a:ext uri="{FF2B5EF4-FFF2-40B4-BE49-F238E27FC236}">
                <a16:creationId xmlns:a16="http://schemas.microsoft.com/office/drawing/2014/main" id="{BE429C2E-1017-447D-AD79-CE4B41B9780A}"/>
              </a:ext>
            </a:extLst>
          </p:cNvPr>
          <p:cNvSpPr/>
          <p:nvPr/>
        </p:nvSpPr>
        <p:spPr>
          <a:xfrm>
            <a:off x="1025068" y="6685359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61646A"/>
          </a:solidFill>
          <a:ln/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63233"/>
            <a:ext cx="61102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Проверка ввода слова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6732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946785" y="5352336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Длина слова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757743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Слово должно быть длиной N букв.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667" y="526732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9" name="Text 6"/>
          <p:cNvSpPr/>
          <p:nvPr/>
        </p:nvSpPr>
        <p:spPr>
          <a:xfrm>
            <a:off x="7581662" y="5352336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65783" y="5267325"/>
            <a:ext cx="29868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Существование слова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65783" y="5757743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Слово должно существовать в русском толковом словаре.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67386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Эти проверки гарантируют корректность игрового процесса и исключают случайные или несуществующие слова.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308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Подсказки: цветовая индикация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478238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Зеленый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272802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Буква на правильной позиции.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3425904" y="4782383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Желтый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5272802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Буква есть, но стоит на другой позиции.</a:t>
            </a:r>
            <a:endParaRPr lang="en-US" sz="1750" dirty="0"/>
          </a:p>
        </p:txBody>
      </p:sp>
      <p:sp>
        <p:nvSpPr>
          <p:cNvPr id="11" name="Text 5"/>
          <p:cNvSpPr/>
          <p:nvPr/>
        </p:nvSpPr>
        <p:spPr>
          <a:xfrm>
            <a:off x="6058138" y="478238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Серый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5272802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Буква отсутствует в слове.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627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Управление в игре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11660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Ввод букв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Ввод букв на физической / экранной клавиатуре.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711660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Удаление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Возможность удаления введенной буквы.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711660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200" dirty="0">
                <a:solidFill>
                  <a:srgbClr val="D4D4D1"/>
                </a:solidFill>
                <a:latin typeface="IBM Plex Sans Medium" pitchFamily="34" charset="0"/>
              </a:rPr>
              <a:t>Клики мыши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449497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Для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других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функций.</a:t>
            </a:r>
            <a:endParaRPr lang="en-US" sz="17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75B09EB-9B7B-4E55-979B-D6D521180F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41310" y="7704853"/>
            <a:ext cx="1889090" cy="5247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B2C3EBD-0227-470A-80F1-7D0C204D05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10" b="23721"/>
          <a:stretch/>
        </p:blipFill>
        <p:spPr>
          <a:xfrm>
            <a:off x="8913411" y="3788228"/>
            <a:ext cx="5744377" cy="444137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13DC65A-277B-4055-B152-0CC292DC64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6967"/>
          <a:stretch/>
        </p:blipFill>
        <p:spPr>
          <a:xfrm>
            <a:off x="8940800" y="0"/>
            <a:ext cx="5689600" cy="37882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5647" y="476556"/>
            <a:ext cx="557798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Финальны</a:t>
            </a:r>
            <a:r>
              <a:rPr lang="ru-RU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е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</a:t>
            </a:r>
            <a:r>
              <a:rPr lang="en-US" sz="4450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экран</a:t>
            </a:r>
            <a:r>
              <a:rPr lang="ru-RU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ы.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63035" y="1778414"/>
            <a:ext cx="6987594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 проигрыше отображается загаданное слово. Это позволяет игроку узнать правильный ответ и учиться на своих ошибках.</a:t>
            </a:r>
            <a:endParaRPr lang="en-US" sz="1750" dirty="0"/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397F4250-7CC0-48AD-BDE8-3E41DD383655}"/>
              </a:ext>
            </a:extLst>
          </p:cNvPr>
          <p:cNvSpPr/>
          <p:nvPr/>
        </p:nvSpPr>
        <p:spPr>
          <a:xfrm>
            <a:off x="735647" y="5850697"/>
            <a:ext cx="7556421" cy="1200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</a:t>
            </a:r>
            <a:r>
              <a:rPr lang="ru-RU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выигрыше игроку показывается количество монет которые он заработал. Их количество зависит от количества использованных попыток, количества угаданных букв не правильной позиции.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0" y="262572"/>
            <a:ext cx="14630400" cy="709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5550"/>
              </a:lnSpc>
            </a:pPr>
            <a:r>
              <a:rPr lang="ru-RU" sz="4450" dirty="0" err="1">
                <a:solidFill>
                  <a:srgbClr val="F3F3F2"/>
                </a:solidFill>
                <a:latin typeface="IBM Plex Sans Medium" pitchFamily="34" charset="0"/>
              </a:rPr>
              <a:t>Архетиктура</a:t>
            </a:r>
            <a:r>
              <a:rPr lang="ru-RU" sz="4450" dirty="0">
                <a:solidFill>
                  <a:srgbClr val="F3F3F2"/>
                </a:solidFill>
                <a:latin typeface="IBM Plex Sans Medium" pitchFamily="34" charset="0"/>
              </a:rPr>
              <a:t>. Основные классы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</a:rPr>
              <a:t> </a:t>
            </a:r>
            <a:r>
              <a:rPr lang="ru-RU" sz="4450" dirty="0">
                <a:solidFill>
                  <a:srgbClr val="F3F3F2"/>
                </a:solidFill>
                <a:latin typeface="IBM Plex Sans Medium" pitchFamily="34" charset="0"/>
              </a:rPr>
              <a:t>и функции.</a:t>
            </a:r>
            <a:endParaRPr lang="en-US" sz="4450" dirty="0">
              <a:solidFill>
                <a:srgbClr val="F3F3F2"/>
              </a:solidFill>
              <a:latin typeface="IBM Plex Sans Medium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068575" y="1666728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1295390" y="1869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</a:rPr>
              <a:t>main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295390" y="2359421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Точка входа в приложение. Тут находиться главный цикл.</a:t>
            </a:r>
            <a:endParaRPr lang="en-US" sz="1750" dirty="0">
              <a:solidFill>
                <a:srgbClr val="D4D4D1"/>
              </a:solidFill>
              <a:latin typeface="Roboto" pitchFamily="34" charset="0"/>
              <a:ea typeface="Roboto" pitchFamily="34" charset="-122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482768" y="1666728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8" name="Text 5"/>
          <p:cNvSpPr/>
          <p:nvPr/>
        </p:nvSpPr>
        <p:spPr>
          <a:xfrm>
            <a:off x="5709582" y="1893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</a:rPr>
              <a:t>Menu</a:t>
            </a:r>
          </a:p>
        </p:txBody>
      </p:sp>
      <p:sp>
        <p:nvSpPr>
          <p:cNvPr id="9" name="Text 6"/>
          <p:cNvSpPr/>
          <p:nvPr/>
        </p:nvSpPr>
        <p:spPr>
          <a:xfrm>
            <a:off x="5709582" y="238396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Класс главного меню</a:t>
            </a:r>
            <a:endParaRPr lang="en-US" sz="1750" dirty="0">
              <a:solidFill>
                <a:srgbClr val="D4D4D1"/>
              </a:solidFill>
              <a:latin typeface="Roboto" pitchFamily="34" charset="0"/>
              <a:ea typeface="Roboto" pitchFamily="34" charset="-122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068575" y="3847948"/>
            <a:ext cx="12493249" cy="130694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1295389" y="4074762"/>
            <a:ext cx="46875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</a:rPr>
              <a:t>Game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295389" y="4565181"/>
            <a:ext cx="117432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Отвечает за окно игры</a:t>
            </a:r>
            <a:endParaRPr lang="en-US" sz="1750" dirty="0">
              <a:solidFill>
                <a:srgbClr val="D4D4D1"/>
              </a:solidFill>
              <a:latin typeface="Roboto" pitchFamily="34" charset="0"/>
              <a:ea typeface="Roboto" pitchFamily="34" charset="-122"/>
            </a:endParaRPr>
          </a:p>
        </p:txBody>
      </p:sp>
      <p:sp>
        <p:nvSpPr>
          <p:cNvPr id="15" name="Shape 1">
            <a:extLst>
              <a:ext uri="{FF2B5EF4-FFF2-40B4-BE49-F238E27FC236}">
                <a16:creationId xmlns:a16="http://schemas.microsoft.com/office/drawing/2014/main" id="{D3000DEE-041A-4E95-819A-8DAC581EA50F}"/>
              </a:ext>
            </a:extLst>
          </p:cNvPr>
          <p:cNvSpPr/>
          <p:nvPr/>
        </p:nvSpPr>
        <p:spPr>
          <a:xfrm>
            <a:off x="9896961" y="1676895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6B71E35A-D5ED-4E4A-9D04-9844448407F0}"/>
              </a:ext>
            </a:extLst>
          </p:cNvPr>
          <p:cNvSpPr/>
          <p:nvPr/>
        </p:nvSpPr>
        <p:spPr>
          <a:xfrm>
            <a:off x="10123776" y="18791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</a:rPr>
              <a:t>Shop</a:t>
            </a:r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8BE1858D-4399-487D-9AF3-AE182626E53F}"/>
              </a:ext>
            </a:extLst>
          </p:cNvPr>
          <p:cNvSpPr/>
          <p:nvPr/>
        </p:nvSpPr>
        <p:spPr>
          <a:xfrm>
            <a:off x="10123776" y="2369588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Класс магазина (ларька)</a:t>
            </a:r>
            <a:endParaRPr lang="en-US" sz="1750" dirty="0">
              <a:solidFill>
                <a:srgbClr val="D4D4D1"/>
              </a:solidFill>
              <a:latin typeface="Roboto" pitchFamily="34" charset="0"/>
              <a:ea typeface="Roboto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5141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053067"/>
            <a:ext cx="65214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ru-RU" sz="4450" dirty="0">
                <a:solidFill>
                  <a:srgbClr val="F3F3F2"/>
                </a:solidFill>
                <a:latin typeface="IBM Plex Sans Medium" pitchFamily="34" charset="0"/>
              </a:rPr>
              <a:t>Перспективы развития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814786" y="44113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200" dirty="0">
                <a:solidFill>
                  <a:srgbClr val="D4D4D1"/>
                </a:solidFill>
                <a:latin typeface="IBM Plex Sans Medium" pitchFamily="34" charset="0"/>
              </a:rPr>
              <a:t>Расширение словарей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14786" y="5104852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Увеличение запаса словарей позволит сделать игру более интересной 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5162353" y="44117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200" dirty="0">
                <a:solidFill>
                  <a:srgbClr val="D4D4D1"/>
                </a:solidFill>
                <a:latin typeface="IBM Plex Sans Medium" pitchFamily="34" charset="0"/>
              </a:rPr>
              <a:t>Монетизация проекта</a:t>
            </a:r>
            <a:endParaRPr lang="en-US" sz="2200" dirty="0">
              <a:solidFill>
                <a:srgbClr val="D4D4D1"/>
              </a:solidFill>
              <a:latin typeface="IBM Plex Sans Medium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5162412" y="5093258"/>
            <a:ext cx="3893939" cy="2627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Добавление рекламы после каждого нажатия клавиш, прохождение реальной капчи. Решение задач </a:t>
            </a:r>
            <a:r>
              <a:rPr lang="ru-RU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блокчейна</a:t>
            </a:r>
            <a:r>
              <a:rPr lang="ru-RU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</a:rPr>
              <a:t> распределенными вычислениями мозгом игроков и рубим кэш лопатой</a:t>
            </a:r>
            <a:endParaRPr lang="en-US" sz="1750" dirty="0"/>
          </a:p>
        </p:txBody>
      </p:sp>
      <p:sp>
        <p:nvSpPr>
          <p:cNvPr id="11" name="Text 5"/>
          <p:cNvSpPr/>
          <p:nvPr/>
        </p:nvSpPr>
        <p:spPr>
          <a:xfrm>
            <a:off x="9509920" y="44113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Горячие клавиши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509920" y="4991944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Для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ru-RU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полного взаимодействия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 игрой без мыши</a:t>
            </a:r>
            <a:endParaRPr lang="en-US" sz="1750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DFBD818-C16C-41E3-AD79-1D97EE34B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93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60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295</Words>
  <Application>Microsoft Office PowerPoint</Application>
  <PresentationFormat>Произвольный</PresentationFormat>
  <Paragraphs>66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IBM Plex Sans Medium</vt:lpstr>
      <vt:lpstr>Calibri</vt:lpstr>
      <vt:lpstr>Roboto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ymato ⠀</cp:lastModifiedBy>
  <cp:revision>9</cp:revision>
  <dcterms:created xsi:type="dcterms:W3CDTF">2025-02-07T11:42:23Z</dcterms:created>
  <dcterms:modified xsi:type="dcterms:W3CDTF">2025-02-11T14:25:41Z</dcterms:modified>
</cp:coreProperties>
</file>